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76" r:id="rId10"/>
    <p:sldId id="277" r:id="rId11"/>
    <p:sldId id="280" r:id="rId12"/>
    <p:sldId id="265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D642C-B3B0-4546-9890-AE703A1351D5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FA28-54B6-4025-A2AE-E280649D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5B7C5-5E8D-4B43-A77A-386584B353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5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0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1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7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4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7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78DF-9CC1-4F98-BC39-531F6C33203F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C79F-AB53-4AEE-A7BA-C9E081D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4334" y="5186795"/>
            <a:ext cx="4735772" cy="913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36" y="812895"/>
            <a:ext cx="5868594" cy="38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307219" y="3975784"/>
            <a:ext cx="7519917" cy="8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 এদেশে মাটির নিচে রয়েছে এক নগর সভ্যতা।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47" y="1094099"/>
            <a:ext cx="4301989" cy="2258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" y="1109697"/>
            <a:ext cx="4183964" cy="22519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467" y="5246385"/>
            <a:ext cx="8420669" cy="1345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ভূমিকম্প, বন্যা-প্লাবন বা নদীভাঙন এসব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ভাঙা-গড়ার কারণে চাপা পড়ে যায় এক-একটি  জনপদ।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7226" y="4807392"/>
            <a:ext cx="7519917" cy="8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খুঁড়ে এমনি এক সুপ্রাচীন নগর-জনপদ পাওয়া গেছে, তার নাম ওয়ারী-বটেশ্বর।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7227" y="5217514"/>
            <a:ext cx="7519917" cy="8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থেকে ৭০ কিলোমিটার উত্তর-পূর্বে নরসিংদীর বেলাবো ও শিবপুর উপজেলায়।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0245" y="5236608"/>
            <a:ext cx="5090616" cy="8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একটি প্রত্নতাত্ত্বিক স্থান।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94" y="682016"/>
            <a:ext cx="4635613" cy="32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4" y="771099"/>
            <a:ext cx="5158854" cy="3439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619836" y="4210335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ও পাঠ্যাংশ পর্যালোচনা।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/>
          <a:stretch/>
        </p:blipFill>
        <p:spPr>
          <a:xfrm>
            <a:off x="2399480" y="876116"/>
            <a:ext cx="4171675" cy="3395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Rectangle 24"/>
          <p:cNvSpPr/>
          <p:nvPr/>
        </p:nvSpPr>
        <p:spPr>
          <a:xfrm>
            <a:off x="713415" y="4387756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24084" y="298236"/>
            <a:ext cx="6155140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 অর্থ বলি।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791" y="1349848"/>
            <a:ext cx="178785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98" y="4258102"/>
            <a:ext cx="1320216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4647" y="5048977"/>
            <a:ext cx="1923795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1276" y="1668119"/>
            <a:ext cx="5568827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কিছু বা প্রাকৃতিক ঘটনা খেয়াল করে দেখা।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1223" y="1432721"/>
            <a:ext cx="6359856" cy="969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4144" y="3462258"/>
            <a:ext cx="1736619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304" y="5817039"/>
            <a:ext cx="1530532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0155" y="1545822"/>
            <a:ext cx="6649948" cy="144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প্রত্নতত্ত্ব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প্রত্নতাত্ত্বিক।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9047" y="3467225"/>
            <a:ext cx="6336051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যিশুখ্রিষ্টের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বৎসর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খ্রিষ্টপুর্ব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9802" y="5817039"/>
            <a:ext cx="2365090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80155" y="5048977"/>
            <a:ext cx="2365090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4975" y="4258101"/>
            <a:ext cx="6716242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।/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12561" y="1668119"/>
            <a:ext cx="5586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82803" y="3742579"/>
            <a:ext cx="5586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42064" y="4532680"/>
            <a:ext cx="5586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771141" y="5366409"/>
            <a:ext cx="5586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85683" y="6110465"/>
            <a:ext cx="5586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883" y="3395099"/>
            <a:ext cx="178785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411" y="4488296"/>
            <a:ext cx="1320216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7242" y="4488296"/>
            <a:ext cx="1923795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2753" y="3404348"/>
            <a:ext cx="1736619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5771" y="3404348"/>
            <a:ext cx="1530532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910" y="655093"/>
            <a:ext cx="8256895" cy="953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শব্দটি হারিয়ে গেল আর কোন শব্দটি ফিয়ে এলো দেখি ও বলি।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4418" y="4300736"/>
            <a:ext cx="429904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55" y="2484498"/>
            <a:ext cx="4703397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ওয়ারী-বটেশ্বর কোথায় অবস্থিত?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71233" y="494587"/>
            <a:ext cx="3940281" cy="600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উত্তরগুলো লিখি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272" y="54628"/>
            <a:ext cx="2108708" cy="4640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 করি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659" y="5113090"/>
            <a:ext cx="8122442" cy="144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প্রত্নতত্ত্ব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মূদ্রা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প্রত্নতাত্ত্বিক।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428" y="3127030"/>
            <a:ext cx="7519917" cy="8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ঢাকা থেকে ৭০ কিলোমিটার উত্তর-পূর্বে নরসিংদীর বেলাবো ও শিবপুর উপজেলায়।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455" y="1161184"/>
            <a:ext cx="6332117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সাথে আমাদের দেশে প্রচণ্ড ভূমিকম্প হয়?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428" y="1582573"/>
            <a:ext cx="7519917" cy="8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১৮৯৭ সালে।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623562" y="660354"/>
            <a:ext cx="1828800" cy="413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করি 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8478" y="2677153"/>
            <a:ext cx="4039737" cy="2884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মাটিচাপা পড়ে যায় এক একটি নগর-জনপদ”-কেনো এবং  কীভাবে ?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৫টি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 লিখ।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213" y="2677154"/>
            <a:ext cx="4271749" cy="28849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1211" y="1726000"/>
            <a:ext cx="1828800" cy="413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5331" y="1726000"/>
            <a:ext cx="1828800" cy="413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38481" y="1296537"/>
            <a:ext cx="35211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59603" y="1296537"/>
            <a:ext cx="0" cy="429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38481" y="1296537"/>
            <a:ext cx="0" cy="4294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0719" y="1073054"/>
            <a:ext cx="7902907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মৃত্তিকা-বিজ্ঞানীদের মতে এ দেশের মাটি কত বছরের পুরানো?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231" y="1774228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 শত বছরের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7834" y="1797704"/>
            <a:ext cx="3051983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বছরের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993" y="2267341"/>
            <a:ext cx="336588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 হাজার বছরের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2278" y="2267341"/>
            <a:ext cx="456944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 কোটি বছরের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533" y="3166516"/>
            <a:ext cx="8359467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নদীপাড়ের বিস্তীর্ণ অঞ্চল জুড়ে ছিলো সুসভ্য মানুষজনের বসবাস?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558" y="3962368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5947" y="3922038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640" y="4500075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শীতলক্ষ্যা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331" y="4386062"/>
            <a:ext cx="223823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মেঘনা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2898" y="90760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বেছে নিই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112296" y="2221795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66231" y="3962520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9414" y="5037783"/>
            <a:ext cx="7586450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 নদ বয়ে গেছে কোন অঞ্চলের পাশ দিয়ে?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5752" y="5575490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4047" y="5567433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7521" y="6062874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46405" y="6077375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608462" y="6077375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126" y="2910303"/>
            <a:ext cx="8284350" cy="2838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আমাদের দেশের অতি..................একটি বিহার।</a:t>
            </a:r>
          </a:p>
          <a:p>
            <a:pPr marL="342900" indent="-342900">
              <a:buFont typeface="+mj-lt"/>
              <a:buAutoNum type="arabicPeriod"/>
            </a:pP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ক্রমে ক্রমে অনেক আশ্চর্য..................পাওয়া যাচ্ছে উয়ারী-বটেশ্বরে। </a:t>
            </a:r>
          </a:p>
          <a:p>
            <a:pPr marL="342900" indent="-342900">
              <a:buFont typeface="+mj-lt"/>
              <a:buAutoNum type="arabicPeriod"/>
            </a:pP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উয়ারী-বটেশ্বর বাংলাদেশের........................নিদর্শন।</a:t>
            </a:r>
          </a:p>
          <a:p>
            <a:pPr marL="342900" indent="-342900">
              <a:buFont typeface="+mj-lt"/>
              <a:buAutoNum type="arabicPeriod"/>
            </a:pP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যিশুখ্রিষ্টের জন্মের পূর্বের বৎসর বুঝাতে...............বলা হয়।</a:t>
            </a:r>
          </a:p>
          <a:p>
            <a:pPr marL="342900" indent="-342900">
              <a:buFont typeface="+mj-lt"/>
              <a:buAutoNum type="arabicPeriod"/>
            </a:pP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কারণে ভাঙ্গা-গড়ার নিয়মে চাপা পড়ে যায় এক একটি নগর-</a:t>
            </a:r>
          </a:p>
          <a:p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....................।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126" y="342005"/>
            <a:ext cx="8489067" cy="709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করি।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6667" y="1311497"/>
            <a:ext cx="1808029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45557" y="1311497"/>
            <a:ext cx="1255594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খ্রিষ্টপূর্ব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31868" y="1314672"/>
            <a:ext cx="1197581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57985" y="1311497"/>
            <a:ext cx="1255737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55906" y="1324718"/>
            <a:ext cx="1353001" cy="3562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4.16667E-6 0.00093 C 0.01337 0.02153 0.03455 0.04398 0.03803 0.06783 C 0.04011 0.08496 0.02448 0.19074 0.01337 0.22408 C 0.00782 0.24144 -0.00451 0.25857 -0.01128 0.27593 C -0.01684 0.29097 -0.01788 0.3051 -0.02465 0.31898 C -0.02691 0.32755 -0.03246 0.33635 -0.03576 0.34491 C -0.04027 0.35463 -0.0526 0.39445 -0.06145 0.40533 C -0.07604 0.42361 -0.09392 0.44074 -0.10954 0.4581 C -0.1184 0.46667 -0.12951 0.47431 -0.13402 0.48403 C -0.15295 0.52385 -0.13854 0.50232 -0.18437 0.54537 C -0.21336 0.60695 -0.19427 0.58102 -0.2335 0.62315 C -0.25468 0.66829 -0.23125 0.63172 -0.28263 0.67477 C -0.31614 0.70278 -0.29045 0.7007 -0.31822 0.7007 L -0.31822 0.70185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3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2.77778E-7 -1.48148E-6 C -0.00069 0.00139 0.00087 0.00949 -0.00677 0.0132 C -0.01233 0.01597 -0.02396 0.01806 -0.03229 0.02014 C -0.03594 0.02107 -0.03854 0.02199 -0.04219 0.02269 C -0.04844 0.02361 -0.05625 0.02454 -0.06181 0.02593 C -0.07326 0.02847 -0.07847 0.03033 -0.09097 0.03218 C -0.09965 0.03333 -0.1092 0.03403 -0.11719 0.03542 C -0.12361 0.03611 -0.13108 0.03704 -0.13681 0.03843 C -0.14878 0.04144 -0.14201 0.04051 -0.15608 0.04167 C -0.17083 0.04676 -0.15347 0.04167 -0.17222 0.04468 C -0.17604 0.04537 -0.17865 0.0463 -0.18212 0.04722 C -0.18524 0.04769 -0.18872 0.04815 -0.19201 0.04861 C -0.20747 0.0544 -0.19948 0.05208 -0.21476 0.05579 C -0.2158 0.05718 -0.2158 0.05857 -0.21806 0.05972 C -0.2191 0.06065 -0.22344 0.06134 -0.22448 0.06227 C -0.22639 0.06366 -0.22639 0.06528 -0.22743 0.0669 C -0.22882 0.06783 -0.22986 0.06898 -0.2309 0.07014 C -0.2309 0.07037 -0.23889 0.07593 -0.24063 0.07708 C -0.24462 0.08009 -0.24375 0.07871 -0.24375 0.08125 L -0.24375 0.08148 " pathEditMode="relative" rAng="0" ptsTypes="AAAAAAAAAAAAAAAAAA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40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0.00023 C -0.00052 0.00694 -0.00191 0.01412 -0.00138 0.02153 C -0.00121 0.02662 0.0007 0.03102 0.00174 0.03588 C 0.00243 0.03843 0.00296 0.04051 0.00348 0.04306 C 0.004 0.04653 0.00417 0.04977 0.00504 0.05301 C 0.00678 0.05787 0.00921 0.06273 0.01181 0.06713 C 0.01337 0.0706 0.01441 0.07431 0.0165 0.07708 C 0.01789 0.07847 0.01997 0.07847 0.02153 0.07917 C 0.02535 0.0875 0.03056 0.1 0.03629 0.10347 L 0.04462 0.1081 C 0.04688 0.11157 0.04862 0.11551 0.05122 0.11806 C 0.05382 0.12014 0.05678 0.12106 0.05955 0.12268 C 0.06181 0.12407 0.06389 0.12593 0.06598 0.12755 C 0.06771 0.12893 0.06928 0.13125 0.07101 0.13241 C 0.09966 0.15324 0.07223 0.13241 0.0875 0.14213 C 0.08976 0.14352 0.09184 0.1456 0.0941 0.14699 C 0.0941 0.14722 0.11407 0.15648 0.11407 0.15671 C 0.11563 0.15718 0.11719 0.15787 0.11875 0.15903 C 0.12171 0.16065 0.12431 0.16181 0.12709 0.16366 C 0.13264 0.16759 0.13785 0.17292 0.14358 0.17569 C 0.14792 0.17778 0.15278 0.18009 0.15678 0.1831 C 0.15851 0.18426 0.1599 0.18704 0.16181 0.18796 C 0.16459 0.18935 0.17987 0.19352 0.18473 0.19514 C 0.18716 0.19653 0.18924 0.19815 0.1915 0.2 C 0.19323 0.20139 0.19462 0.20347 0.19636 0.20463 C 0.19844 0.20602 0.2007 0.20602 0.20296 0.20718 C 0.20452 0.20787 0.20625 0.20856 0.20799 0.20949 C 0.21823 0.21944 0.20678 0.20972 0.22101 0.21667 C 0.23646 0.22431 0.21962 0.21782 0.23247 0.2287 C 0.23473 0.23056 0.23716 0.23032 0.23924 0.23125 C 0.2415 0.23241 0.24341 0.23472 0.24584 0.23611 C 0.25018 0.23866 0.25261 0.23889 0.2573 0.24097 C 0.26077 0.24236 0.26719 0.2456 0.26719 0.24583 C 0.27882 0.2625 0.26615 0.24583 0.27726 0.25556 C 0.27952 0.25741 0.28143 0.26018 0.28368 0.2625 C 0.28525 0.26412 0.28716 0.26551 0.28872 0.26759 C 0.29046 0.26944 0.29184 0.27222 0.29375 0.27454 C 0.29566 0.27731 0.29809 0.2794 0.30018 0.28194 C 0.30348 0.28565 0.3066 0.29074 0.30851 0.29653 C 0.31546 0.31643 0.30382 0.29005 0.31355 0.31065 C 0.31546 0.32268 0.31511 0.31713 0.31511 0.32778 L 0.31511 0.32824 " pathEditMode="relative" rAng="0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16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0.00023 C 0.00069 0.00393 0.00885 0.0338 0.01198 0.03981 L 0.01597 0.04792 C 0.02361 0.07778 0.01371 0.04143 0.02291 0.0669 C 0.02413 0.07037 0.02448 0.07431 0.02552 0.07778 C 0.03455 0.10694 0.02725 0.08356 0.03507 0.10185 C 0.03802 0.10833 0.03854 0.11505 0.04201 0.12083 C 0.04514 0.12708 0.04982 0.13079 0.05295 0.13704 C 0.05555 0.14236 0.05781 0.14884 0.06094 0.15324 C 0.0625 0.15486 0.06354 0.15648 0.0651 0.15856 C 0.07187 0.16991 0.06614 0.16458 0.07309 0.16921 C 0.08281 0.18241 0.07083 0.16597 0.08264 0.18287 C 0.08403 0.18472 0.08541 0.18634 0.08698 0.18819 C 0.08871 0.19097 0.09045 0.19421 0.09201 0.1963 C 0.09375 0.19861 0.09618 0.19954 0.09791 0.20162 C 0.0993 0.2037 0.10017 0.20718 0.10156 0.20972 C 0.1033 0.2125 0.10555 0.21505 0.10729 0.21782 C 0.11632 0.2338 0.10625 0.21944 0.11545 0.23148 C 0.11632 0.23403 0.11684 0.23727 0.1184 0.23958 C 0.13073 0.26435 0.11284 0.22199 0.12639 0.25301 C 0.13298 0.26829 0.12725 0.25972 0.13437 0.26898 L 0.13993 0.28542 C 0.1408 0.28796 0.14166 0.29074 0.14253 0.29352 C 0.14479 0.30069 0.14739 0.30741 0.14948 0.31481 C 0.15382 0.33171 0.15295 0.33472 0.15885 0.34468 C 0.16041 0.34699 0.1618 0.34815 0.16302 0.35 C 0.17673 0.39097 0.1618 0.34907 0.17274 0.37431 C 0.17361 0.37662 0.17396 0.38032 0.17534 0.38218 C 0.17534 0.38241 0.18541 0.3956 0.1875 0.39861 C 0.18889 0.40046 0.19062 0.40185 0.19149 0.40393 C 0.20069 0.42176 0.19097 0.40486 0.19982 0.41481 C 0.20278 0.41806 0.20503 0.42338 0.20798 0.42546 C 0.20937 0.42639 0.21041 0.42731 0.21198 0.42801 C 0.22396 0.43495 0.21163 0.42708 0.22153 0.43356 C 0.22291 0.43518 0.2243 0.43727 0.22569 0.43889 C 0.22691 0.44005 0.22864 0.43981 0.22986 0.44143 C 0.2309 0.44352 0.23125 0.44722 0.23246 0.44954 C 0.23559 0.45579 0.23871 0.45486 0.23524 0.45486 L 0.23524 0.45556 " pathEditMode="relative" rAng="0" ptsTypes="AAAAAAAAAAAAAAAAAAAAAAAAAAAAAAAAAAA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2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3.7037E-7 L 0.00278 3.7037E-7 C 0.0033 0.00278 0.00382 0.00602 0.00452 0.00903 C 0.00487 0.01042 0.00591 0.01157 0.00643 0.01296 C 0.00677 0.01412 0.00712 0.01505 0.00747 0.01597 C 0.00712 0.02523 0.00712 0.03426 0.00643 0.04329 C 0.00625 0.04514 0.00348 0.04884 0.00278 0.05046 C -0.00191 0.05926 0.004 0.05023 -0.00191 0.05764 C -0.00295 0.0588 -0.00382 0.06018 -0.00468 0.06157 C -0.0052 0.06273 -0.00573 0.06366 -0.00642 0.06458 C -0.01198 0.0713 -0.01111 0.07037 -0.01562 0.07384 C -0.01632 0.07477 -0.01666 0.07593 -0.01753 0.07685 C -0.01892 0.07801 -0.02066 0.07893 -0.02222 0.07986 C -0.02812 0.08356 -0.02517 0.08102 -0.03402 0.08495 C -0.04496 0.08958 -0.0309 0.0838 -0.04791 0.08889 L -0.05798 0.0919 C -0.05954 0.09352 -0.06093 0.09514 -0.06267 0.09606 C -0.06441 0.09699 -0.06649 0.09722 -0.06823 0.09815 C -0.07309 0.10069 -0.07066 0.09977 -0.07552 0.10116 C -0.07951 0.10393 -0.08073 0.10532 -0.08472 0.10718 C -0.08576 0.10764 -0.08663 0.10787 -0.0875 0.10833 C -0.0927 0.11412 -0.08732 0.10926 -0.09496 0.11227 C -0.096 0.11273 -0.0967 0.11389 -0.09774 0.11435 C -0.09895 0.11505 -0.10295 0.11597 -0.10416 0.11643 C -0.10503 0.1169 -0.1059 0.11782 -0.10694 0.11829 C -0.10798 0.11875 -0.10954 0.11852 -0.11059 0.11921 C -0.11145 0.12014 -0.11145 0.12176 -0.11232 0.12245 C -0.11371 0.12315 -0.11545 0.12315 -0.11701 0.12338 C -0.12152 0.12454 -0.12013 0.12407 -0.1243 0.12662 C -0.12534 0.12755 -0.12604 0.1287 -0.12708 0.1294 C -0.13073 0.13194 -0.1342 0.13287 -0.13732 0.13565 C -0.13819 0.13657 -0.13906 0.13773 -0.13993 0.13866 C -0.14184 0.14028 -0.14375 0.1412 -0.14548 0.14259 C -0.1467 0.14375 -0.14809 0.14468 -0.14913 0.1456 C -0.15104 0.14722 -0.15312 0.14815 -0.15468 0.14977 C -0.15868 0.15393 -0.15642 0.15185 -0.16111 0.15579 C -0.1618 0.15694 -0.16232 0.15787 -0.16302 0.1588 C -0.16423 0.16042 -0.16579 0.16134 -0.16684 0.16296 C -0.16684 0.16296 -0.16909 0.1706 -0.16961 0.17199 L -0.17222 0.18125 C -0.17257 0.18218 -0.17291 0.1831 -0.17326 0.18426 L -0.17395 0.18935 C -0.17378 0.1919 -0.17361 0.19468 -0.17326 0.19745 C -0.17291 0.19838 -0.17222 0.19931 -0.17222 0.20046 C -0.17222 0.20162 -0.17291 0.20231 -0.17326 0.20347 C -0.17326 0.20417 -0.17326 0.20486 -0.17326 0.20556 L -0.17326 0.20579 " pathEditMode="relative" rAng="0" ptsTypes="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17911" y="2463091"/>
            <a:ext cx="3930555" cy="258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51" y="2463091"/>
            <a:ext cx="4513050" cy="2883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জয়নব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আলীকদম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বিদ্যালয়।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আলীকদম, বান্দরবান।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joynob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78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91658" y="2634018"/>
            <a:ext cx="40943" cy="3283481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97479" y="1261179"/>
            <a:ext cx="2388358" cy="7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</p:txBody>
      </p:sp>
    </p:spTree>
    <p:extLst>
      <p:ext uri="{BB962C8B-B14F-4D97-AF65-F5344CB8AC3E}">
        <p14:creationId xmlns:p14="http://schemas.microsoft.com/office/powerpoint/2010/main" val="13564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6032" y="3875967"/>
            <a:ext cx="7871221" cy="1937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ঐতিহাসিক স্থান সম্পর্কে ১০টি বাক্য লিখ।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1524" y="1378426"/>
            <a:ext cx="4640239" cy="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কর্ম-আনুশীলন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4" y="2353363"/>
            <a:ext cx="3348754" cy="19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53405" y="5036182"/>
            <a:ext cx="6471139" cy="125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5" y="1342527"/>
            <a:ext cx="61912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9052" y="1277267"/>
            <a:ext cx="4162567" cy="955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বলি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75086"/>
              </p:ext>
            </p:extLst>
          </p:nvPr>
        </p:nvGraphicFramePr>
        <p:xfrm>
          <a:off x="3855493" y="31660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5493" y="31660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4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979" y="2727847"/>
            <a:ext cx="5049672" cy="1241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নিচে যে শহর</a:t>
            </a:r>
            <a:endParaRPr lang="en-US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64" y="4307578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974" y="2140993"/>
            <a:ext cx="120100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972" y="4014149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5094" y="1624086"/>
            <a:ext cx="7991267" cy="354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শিশুরা যা জানবে----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শ্রবণযোগ্য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প্রমীত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নতুন শব্দের অর্থ জেনে বাক্য তৈরি করতে পারবে।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প্রত্নতাত্বিক নিদর্শন কি তা জেনে সহজ ভাষায় লিখে প্রকাশ করতে পারবে।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520944" y="5347560"/>
            <a:ext cx="1760560" cy="63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7" y="956803"/>
            <a:ext cx="6755998" cy="4253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0859" y="6120658"/>
            <a:ext cx="2988679" cy="63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2911" y="183705"/>
            <a:ext cx="3036627" cy="63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520944" y="5117632"/>
            <a:ext cx="1760560" cy="63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0859" y="5984181"/>
            <a:ext cx="2988679" cy="63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2911" y="183705"/>
            <a:ext cx="3036627" cy="63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74" y="1416658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520944" y="5117632"/>
            <a:ext cx="1760560" cy="63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6685" y="5875984"/>
            <a:ext cx="2988679" cy="63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6685" y="183705"/>
            <a:ext cx="3036627" cy="63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0" y="819506"/>
            <a:ext cx="7307256" cy="41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05218" y="5710408"/>
            <a:ext cx="7328848" cy="8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উপরে, ঢিবির আকারে, তাই সহজে দূর থেকে দেখা যায়।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79" y="2966272"/>
            <a:ext cx="5048944" cy="2524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0" y="275149"/>
            <a:ext cx="4077297" cy="2566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03" y="313143"/>
            <a:ext cx="4449635" cy="25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568</Words>
  <Application>Microsoft Office PowerPoint</Application>
  <PresentationFormat>On-screen Show (4:3)</PresentationFormat>
  <Paragraphs>111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Mongolian Baiti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Joynob Islam</cp:lastModifiedBy>
  <cp:revision>49</cp:revision>
  <dcterms:created xsi:type="dcterms:W3CDTF">2017-07-17T16:13:14Z</dcterms:created>
  <dcterms:modified xsi:type="dcterms:W3CDTF">2017-07-21T11:43:51Z</dcterms:modified>
</cp:coreProperties>
</file>